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2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9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9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0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07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8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0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2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7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8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1CCD6-D4DC-174B-801D-9E58689E7265}" type="datetimeFigureOut">
              <a:rPr lang="en-US" smtClean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C3E74-4269-9D49-BC3C-0CC162A42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6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Adult Children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Intellectual Deficits</a:t>
            </a:r>
          </a:p>
          <a:p>
            <a:r>
              <a:rPr lang="en-US" sz="2000" dirty="0" smtClean="0"/>
              <a:t>Borderline Deficits</a:t>
            </a:r>
            <a:endParaRPr lang="en-US" dirty="0" smtClean="0"/>
          </a:p>
          <a:p>
            <a:r>
              <a:rPr lang="en-US" dirty="0" smtClean="0"/>
              <a:t>Learning Disabilities</a:t>
            </a:r>
          </a:p>
          <a:p>
            <a:r>
              <a:rPr lang="en-US" dirty="0" smtClean="0"/>
              <a:t>Autism Spectrum Disorder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Psychiatric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Schizophrenia</a:t>
            </a:r>
          </a:p>
          <a:p>
            <a:r>
              <a:rPr lang="en-US" dirty="0" smtClean="0"/>
              <a:t>Bipolar Disorder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2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vs.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your adult child live with you?</a:t>
            </a:r>
          </a:p>
          <a:p>
            <a:r>
              <a:rPr lang="en-US" dirty="0" smtClean="0"/>
              <a:t>Group Home?</a:t>
            </a:r>
          </a:p>
          <a:p>
            <a:r>
              <a:rPr lang="en-US" dirty="0" smtClean="0"/>
              <a:t>Specialized Placement?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1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MRS</a:t>
            </a:r>
          </a:p>
          <a:p>
            <a:r>
              <a:rPr lang="en-US" dirty="0" smtClean="0"/>
              <a:t>JVS</a:t>
            </a:r>
          </a:p>
          <a:p>
            <a:r>
              <a:rPr lang="en-US" dirty="0" smtClean="0"/>
              <a:t>A Place of My Own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8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Guardianship of Adult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18 parents’ must get power of attorney</a:t>
            </a:r>
          </a:p>
          <a:p>
            <a:r>
              <a:rPr lang="en-US" dirty="0" smtClean="0"/>
              <a:t>What happens when you can no longer care for your child?</a:t>
            </a:r>
          </a:p>
          <a:p>
            <a:r>
              <a:rPr lang="en-US" dirty="0" smtClean="0"/>
              <a:t>Extent of Guardianship?</a:t>
            </a:r>
          </a:p>
          <a:p>
            <a:r>
              <a:rPr lang="en-US" dirty="0" smtClean="0"/>
              <a:t>Sibling?</a:t>
            </a:r>
          </a:p>
          <a:p>
            <a:r>
              <a:rPr lang="en-US" dirty="0" smtClean="0"/>
              <a:t>Court appointed Guardian?</a:t>
            </a:r>
          </a:p>
          <a:p>
            <a:r>
              <a:rPr lang="en-US" dirty="0" smtClean="0"/>
              <a:t>Set up a trust fund?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654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  <a:p>
            <a:r>
              <a:rPr lang="en-US" dirty="0" smtClean="0"/>
              <a:t>When?</a:t>
            </a:r>
          </a:p>
          <a:p>
            <a:r>
              <a:rPr lang="en-US" dirty="0" smtClean="0"/>
              <a:t>How?</a:t>
            </a:r>
          </a:p>
          <a:p>
            <a:r>
              <a:rPr lang="en-US" dirty="0" smtClean="0"/>
              <a:t>What?</a:t>
            </a:r>
          </a:p>
          <a:p>
            <a:r>
              <a:rPr lang="en-US" dirty="0" smtClean="0"/>
              <a:t>Who should be financial Payee? What are their responsibilities?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5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Conversations to have with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they able to care for their sibling?</a:t>
            </a:r>
          </a:p>
          <a:p>
            <a:r>
              <a:rPr lang="en-US" dirty="0" smtClean="0"/>
              <a:t>What does it entail?</a:t>
            </a:r>
          </a:p>
          <a:p>
            <a:r>
              <a:rPr lang="en-US" dirty="0" smtClean="0"/>
              <a:t>Financial considerations?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5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132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Managing Adult Children </vt:lpstr>
      <vt:lpstr>Developmental Disabilities</vt:lpstr>
      <vt:lpstr>Major Psychiatric Disorders</vt:lpstr>
      <vt:lpstr>Independence vs. Dependence</vt:lpstr>
      <vt:lpstr>Training Programs</vt:lpstr>
      <vt:lpstr>Guardianship of Adult Children</vt:lpstr>
      <vt:lpstr>Social Security Disability</vt:lpstr>
      <vt:lpstr>Conversations to have with Siblings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Parent Child Relationships</dc:title>
  <dc:creator>Office 2004 Test Drive User</dc:creator>
  <cp:lastModifiedBy>Office 2004 Test Drive User</cp:lastModifiedBy>
  <cp:revision>4</cp:revision>
  <dcterms:created xsi:type="dcterms:W3CDTF">2017-06-11T18:15:04Z</dcterms:created>
  <dcterms:modified xsi:type="dcterms:W3CDTF">2017-06-11T18:59:24Z</dcterms:modified>
</cp:coreProperties>
</file>